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6bf1b6de7fe76dafba5081b32acbb3954758c3c60e0c8ded972e6135902b42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7e3287610ef5a177575aa12f32a12bb4d3dbaa15f48e85984fd0c17a33e3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e95aef7449e28fd395d6ec48f70570a656c7107be573b630de22641623502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b325cd15ab95f64aef099b93c6839228600cc63073a2aee94c3f8d9b7d8a4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03af5ecc17abb7913f4c4115cfa495bca4081f93ed449f78fc546aab5a064c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bd9523ece28bbae81d5ea3f08707922736fc789e8ec8952ebf673a2df6b5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069a1419a4aac484d97cdd55e3f051d66631f93c818e07d9b7f1a0bd9aec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5778959f426f7a5cdd8044872ed3da4a52fd88bc50f9ac04e465a37b50f95d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226bcd8e397d20cb8a402b5d035bc2e7b0021668eecaec97af5655f58103d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d89111385c9519fd28c25539bccc0ec461fcbadd98cc49b452d5922b468f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a0958936998257131c2b525fcecf22b76a8b3b2a0764da8e9d77be8b6909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df6a55aac8da01a25ce309cc0eabd0bec0cf0a9d3b518deae8f7c5b53a13d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19708e33be1f593bb7b599a1955c9af7e3da1a4c75c0da67801306927e1f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6af08dbfdd7917f36903b494ebb9418ea294e7fd9a6b38c66d942af0b6d5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2c0b18e3602da6c176d43937d67d20519e2b48881f26b6b1899da69ca96b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a5a20f991a2ce637a8f4cac5fcb17c9d2440ffe85f81a56f37087071079a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f535a9185585024bbe2c9e666e3c32f143930ffda7c4013a8ab9367712bea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6a40f92d7d3ea186c0f59d02d4caf883c48ffc9576b1550aa3ddb5609dd6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9fca78783ab7d28be167d30448542351da46121c351677cae8f523a544c95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61748124c3ab0f21eb1203ef2447396edd6a6b3bd32c4ca0d314bf13fcf54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